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11"/>
  </p:notesMasterIdLst>
  <p:sldIdLst>
    <p:sldId id="256" r:id="rId2"/>
    <p:sldId id="257" r:id="rId3"/>
    <p:sldId id="259" r:id="rId4"/>
    <p:sldId id="266" r:id="rId5"/>
    <p:sldId id="267" r:id="rId6"/>
    <p:sldId id="268" r:id="rId7"/>
    <p:sldId id="269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50226-FEFE-47C3-95AC-CC7DB5983ADF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20683-8453-4FCD-B942-0C6EDE4E7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2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20683-8453-4FCD-B942-0C6EDE4E72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7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6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7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9412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28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8601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7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45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5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0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0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6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8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37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51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9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94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CFA4-06B9-F2A6-5D3B-1DD390DAE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NES Project – Task 2</a:t>
            </a:r>
            <a:br>
              <a:rPr lang="en-US" dirty="0"/>
            </a:br>
            <a:r>
              <a:rPr lang="en-US" dirty="0"/>
              <a:t>Sprite Animations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08C3B-77CA-8E94-A072-9B134C16F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Daniel José Febles Bustillo</a:t>
            </a:r>
          </a:p>
        </p:txBody>
      </p:sp>
    </p:spTree>
    <p:extLst>
      <p:ext uri="{BB962C8B-B14F-4D97-AF65-F5344CB8AC3E}">
        <p14:creationId xmlns:p14="http://schemas.microsoft.com/office/powerpoint/2010/main" val="96550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3E0E-15B6-BB75-7304-F5FD8BA6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s-P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D076A-81B4-6BB8-F2B7-603B764EA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Preface the changes made to the code to simplify animations</a:t>
            </a:r>
          </a:p>
          <a:p>
            <a:r>
              <a:rPr lang="en-US" sz="2400" dirty="0"/>
              <a:t>Introduce the zero page as a tool for parameter storage</a:t>
            </a:r>
          </a:p>
          <a:p>
            <a:r>
              <a:rPr lang="en-US" sz="2400" dirty="0"/>
              <a:t>Describe the drawing subroutine</a:t>
            </a:r>
          </a:p>
          <a:p>
            <a:r>
              <a:rPr lang="en-US" sz="2400" dirty="0"/>
              <a:t>Explain in detail the animation subroutine and the finite-state clock it uses</a:t>
            </a:r>
          </a:p>
          <a:p>
            <a:r>
              <a:rPr lang="en-US" sz="2400" dirty="0"/>
              <a:t>Show the results of the process</a:t>
            </a:r>
          </a:p>
        </p:txBody>
      </p:sp>
    </p:spTree>
    <p:extLst>
      <p:ext uri="{BB962C8B-B14F-4D97-AF65-F5344CB8AC3E}">
        <p14:creationId xmlns:p14="http://schemas.microsoft.com/office/powerpoint/2010/main" val="170016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EAB-21D3-59B1-E0E7-5446F39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to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6A786-08DD-BB71-176F-74AC4A7B0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000322" cy="4087811"/>
          </a:xfrm>
        </p:spPr>
        <p:txBody>
          <a:bodyPr>
            <a:normAutofit/>
          </a:bodyPr>
          <a:lstStyle/>
          <a:p>
            <a:r>
              <a:rPr lang="en-US" dirty="0"/>
              <a:t>Code in main is not useful for timing since it updates way too fast</a:t>
            </a:r>
          </a:p>
          <a:p>
            <a:r>
              <a:rPr lang="en-US" dirty="0"/>
              <a:t>NMI interrupts update every frame, where 60 frames occur in a second</a:t>
            </a:r>
          </a:p>
          <a:p>
            <a:r>
              <a:rPr lang="en-US" dirty="0"/>
              <a:t>Move rendering code from main to NMI and update oam_clean</a:t>
            </a:r>
          </a:p>
          <a:p>
            <a:r>
              <a:rPr lang="en-US" dirty="0"/>
              <a:t>Palettes can stay in main since they are not updated constantly</a:t>
            </a:r>
          </a:p>
          <a:p>
            <a:r>
              <a:rPr lang="en-US" dirty="0"/>
              <a:t>Reorganize sprite table to prioritize still animation frame</a:t>
            </a:r>
          </a:p>
          <a:p>
            <a:r>
              <a:rPr lang="en-US" dirty="0"/>
              <a:t>Base all the sprites at zero coordinates to make offsets easier</a:t>
            </a:r>
          </a:p>
          <a:p>
            <a:r>
              <a:rPr lang="en-US" dirty="0"/>
              <a:t>Add a dummy sprite tile to the sideways still frame to make the number of tiles per player state uniform</a:t>
            </a:r>
          </a:p>
          <a:p>
            <a:r>
              <a:rPr lang="en-US" dirty="0"/>
              <a:t>Convert the two tile tables into one, in anticipation for task 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3D5CEE-62B6-D687-D07E-95F1BA2C6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729" y="4424216"/>
            <a:ext cx="1665493" cy="23114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6A4090-5544-3FD3-CADA-DB383CB9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112" y="119621"/>
            <a:ext cx="3196110" cy="2314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E301CB-4969-862F-FC6E-1C4D1FAE9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607" y="3635297"/>
            <a:ext cx="4017457" cy="740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AE0B40-298B-D4C5-9237-69D9453AB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680" y="2624037"/>
            <a:ext cx="2388384" cy="821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EEE13D-717F-8FEE-1115-6B4499E4A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1915" y="6116077"/>
            <a:ext cx="5096586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80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EAB-21D3-59B1-E0E7-5446F39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Section: ZEROPAGE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6A786-08DD-BB71-176F-74AC4A7B0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Registers are useful, but there’s not enough of them to store everything</a:t>
            </a:r>
          </a:p>
          <a:p>
            <a:r>
              <a:rPr lang="en-US" dirty="0"/>
              <a:t>Memory on the zeroth page has its own addressing mode to store more variables without sacrificing too much speed</a:t>
            </a:r>
          </a:p>
          <a:p>
            <a:r>
              <a:rPr lang="en-US" dirty="0"/>
              <a:t>Create variables that will be used as parameters (player_x, player_y, player_d, oam_slot)</a:t>
            </a:r>
          </a:p>
          <a:p>
            <a:r>
              <a:rPr lang="en-US" dirty="0"/>
              <a:t>Also introduce variables for the purpose of making a clock (anim_cnt) and, eventually, a finite-state machine (player_s)</a:t>
            </a:r>
          </a:p>
          <a:p>
            <a:r>
              <a:rPr lang="en-US" dirty="0"/>
              <a:t>Initialize variables manually to make sure they do not contain garbage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BBFEB-A8FC-128A-A68C-D59569117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837" y="308506"/>
            <a:ext cx="5401429" cy="1486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B0BDF-3799-0F2F-1E1B-5B852AC7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313" y="2123139"/>
            <a:ext cx="2886478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3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EAB-21D3-59B1-E0E7-5446F39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via Subroutine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6A786-08DD-BB71-176F-74AC4A7B0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780866" cy="3880773"/>
          </a:xfrm>
        </p:spPr>
        <p:txBody>
          <a:bodyPr/>
          <a:lstStyle/>
          <a:p>
            <a:r>
              <a:rPr lang="en-US" dirty="0"/>
              <a:t>With our parameters made, we can make useful subroutines</a:t>
            </a:r>
          </a:p>
          <a:p>
            <a:r>
              <a:rPr lang="en-US" dirty="0"/>
              <a:t>Subroutines allows the creation of pseudo functions to better organize and reuse code, without sacrificing space and legibility</a:t>
            </a:r>
          </a:p>
          <a:p>
            <a:r>
              <a:rPr lang="en-US" dirty="0"/>
              <a:t>Use the stack to store prior register values, including the processing register</a:t>
            </a:r>
          </a:p>
          <a:p>
            <a:r>
              <a:rPr lang="en-US" dirty="0"/>
              <a:t>To draw sprites, a counter is initialized, then both the direction and state parameters are combined to load the corresponding sprite data</a:t>
            </a:r>
          </a:p>
          <a:p>
            <a:r>
              <a:rPr lang="en-US" dirty="0"/>
              <a:t>The animation state parameters will be established by a different subroutine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8BFA3-EB9C-F67B-5BD3-E7A533CE6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639" y="122153"/>
            <a:ext cx="4748685" cy="1808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98F480-0CC8-CB5C-08F8-6A8DED682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848" y="763030"/>
            <a:ext cx="1438476" cy="1619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15C8FA-B34E-6AC7-6C3C-9D843D752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507" y="5419269"/>
            <a:ext cx="5566097" cy="124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08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EAB-21D3-59B1-E0E7-5446F39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 Drawing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6A786-08DD-BB71-176F-74AC4A7B0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991178" cy="3880773"/>
          </a:xfrm>
        </p:spPr>
        <p:txBody>
          <a:bodyPr/>
          <a:lstStyle/>
          <a:p>
            <a:r>
              <a:rPr lang="en-US" dirty="0"/>
              <a:t>Offset the X counter with the OAM slot parameter to draw multiple player sprites at once</a:t>
            </a:r>
          </a:p>
          <a:p>
            <a:r>
              <a:rPr lang="en-US" dirty="0"/>
              <a:t>We write to the OAM reference page, making sure the player_x and player_y are added to their corresponding values</a:t>
            </a:r>
          </a:p>
          <a:p>
            <a:r>
              <a:rPr lang="en-US" dirty="0"/>
              <a:t>The sprite data uses the offset based on the animation state and the direction, while the OAM address uses the offset based on the OAM slot parameter and the counter</a:t>
            </a:r>
          </a:p>
          <a:p>
            <a:r>
              <a:rPr lang="en-US" dirty="0"/>
              <a:t>We subtract the OAM slot parameter every time we compare X</a:t>
            </a:r>
          </a:p>
          <a:p>
            <a:r>
              <a:rPr lang="en-US" dirty="0"/>
              <a:t>The loop ends when four sprites have been written, then the subroutine finishes by pulling the registers from stack and returning to 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E0842-A8CF-AEC6-609D-BA3694DF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444" y="66599"/>
            <a:ext cx="2562583" cy="1086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106C87-46B2-F563-FB08-C666B7981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196" y="210533"/>
            <a:ext cx="2506027" cy="798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9A863F-52C1-51AC-40ED-9105B1317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0445" y="1269999"/>
            <a:ext cx="2541246" cy="3765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9A1508-FE82-0B49-62EA-52D9251B7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662" y="5189927"/>
            <a:ext cx="3615029" cy="145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5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EAB-21D3-59B1-E0E7-5446F39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 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6A786-08DD-BB71-176F-74AC4A7B0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subroutine is made to update the player’s animation state in real time</a:t>
            </a:r>
          </a:p>
          <a:p>
            <a:r>
              <a:rPr lang="en-US" dirty="0"/>
              <a:t>The subroutine uses a clock based on anim_cnt to update the player state</a:t>
            </a:r>
          </a:p>
          <a:p>
            <a:r>
              <a:rPr lang="en-US" dirty="0"/>
              <a:t>Depending on the time elapsed, it changes player_s to a given value</a:t>
            </a:r>
          </a:p>
          <a:p>
            <a:r>
              <a:rPr lang="en-US" dirty="0"/>
              <a:t>Once the clock gets too high, it is reset from zero and the cycle begins again</a:t>
            </a:r>
          </a:p>
          <a:p>
            <a:r>
              <a:rPr lang="en-US" dirty="0"/>
              <a:t>The code is called every NMI interrupt, along with draw_player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9DA15-9465-1715-7D3E-E271078D4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717" y="92841"/>
            <a:ext cx="3115110" cy="1752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29837A-9CB8-BA1D-DF83-960212CC4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270" y="1930400"/>
            <a:ext cx="2746004" cy="1533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1B8E9E-528D-3E49-BD12-B7250A764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6836" y="3500563"/>
            <a:ext cx="2084876" cy="60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A44CC8-3987-B4FD-B8E1-A0CDF2894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3712" y="4138253"/>
            <a:ext cx="3342115" cy="1433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B9D7C8-59F1-4554-EFE4-7858DFBCE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1983" y="5660136"/>
            <a:ext cx="1114581" cy="9716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AEBCC0-41CF-5BEA-AE62-43A24447C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075" y="5056632"/>
            <a:ext cx="3411885" cy="1685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2D1683-C4A9-0A67-4784-6D659D73C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94" y="4694631"/>
            <a:ext cx="1476581" cy="362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C2E489-E792-A5FC-D317-0FEFF43F48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761" y="5289645"/>
            <a:ext cx="963343" cy="14332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36F957-C56D-3FBD-02E4-8F280BDC38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9707" y="5289646"/>
            <a:ext cx="1072673" cy="15034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D3BFC9-8090-68C9-3E9E-F1321CC0A5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1654" y="5256039"/>
            <a:ext cx="1072674" cy="15335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65BE4A-D011-DBBD-337D-EAF6D13FF5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2883" y="5289645"/>
            <a:ext cx="2086266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81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EAB-21D3-59B1-E0E7-5446F39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pic>
        <p:nvPicPr>
          <p:cNvPr id="4" name="deliverable-2">
            <a:hlinkClick r:id="" action="ppaction://media"/>
            <a:extLst>
              <a:ext uri="{FF2B5EF4-FFF2-40B4-BE49-F238E27FC236}">
                <a16:creationId xmlns:a16="http://schemas.microsoft.com/office/drawing/2014/main" id="{EE9DDFA3-A462-18C0-97E3-4AE95F5585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380305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456F-7CE5-C403-CEF8-F22291F7F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5992052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243</TotalTime>
  <Words>532</Words>
  <Application>Microsoft Office PowerPoint</Application>
  <PresentationFormat>Widescreen</PresentationFormat>
  <Paragraphs>44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Trebuchet MS</vt:lpstr>
      <vt:lpstr>Wingdings 3</vt:lpstr>
      <vt:lpstr>Facet</vt:lpstr>
      <vt:lpstr>NES Project – Task 2 Sprite Animations</vt:lpstr>
      <vt:lpstr>Objectives</vt:lpstr>
      <vt:lpstr>Changes to the Code</vt:lpstr>
      <vt:lpstr>New Section: ZEROPAGE</vt:lpstr>
      <vt:lpstr>Drawing via Subroutine</vt:lpstr>
      <vt:lpstr>Sprite Drawing Loop</vt:lpstr>
      <vt:lpstr>Sprite Animation</vt:lpstr>
      <vt:lpstr>Final Result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 Project – Task 1</dc:title>
  <dc:creator>Danny Febles</dc:creator>
  <cp:lastModifiedBy>Danny Febles</cp:lastModifiedBy>
  <cp:revision>37</cp:revision>
  <dcterms:created xsi:type="dcterms:W3CDTF">2024-04-01T15:32:20Z</dcterms:created>
  <dcterms:modified xsi:type="dcterms:W3CDTF">2024-09-29T19:18:23Z</dcterms:modified>
</cp:coreProperties>
</file>